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0" r:id="rId2"/>
    <p:sldId id="267" r:id="rId3"/>
    <p:sldId id="268" r:id="rId4"/>
    <p:sldId id="269" r:id="rId5"/>
    <p:sldId id="270" r:id="rId6"/>
    <p:sldId id="272" r:id="rId7"/>
    <p:sldId id="273" r:id="rId8"/>
    <p:sldId id="2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46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842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9911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9131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3305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79806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49385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516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6324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27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277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872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701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8480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4558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918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55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F3DCB99-6173-4E30-8990-6BE22AC7D7DE}" type="datetimeFigureOut">
              <a:rPr lang="zh-CN" altLang="en-US" smtClean="0"/>
              <a:t>2017/4/26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DB6608B-8E26-433E-ABFE-EF673E9922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6442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/>
              <a:t>RUnSHEEP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628" y="3657600"/>
            <a:ext cx="4823878" cy="2248095"/>
          </a:xfrm>
          <a:prstGeom prst="rect">
            <a:avLst/>
          </a:prstGeom>
        </p:spPr>
      </p:pic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4212" y="3862529"/>
            <a:ext cx="6400800" cy="1947333"/>
          </a:xfrm>
        </p:spPr>
        <p:txBody>
          <a:bodyPr/>
          <a:lstStyle/>
          <a:p>
            <a:r>
              <a:rPr lang="en-US" altLang="zh-CN" dirty="0"/>
              <a:t>Game design and implementation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1615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4212" y="223593"/>
            <a:ext cx="6400800" cy="532190"/>
          </a:xfrm>
        </p:spPr>
        <p:txBody>
          <a:bodyPr/>
          <a:lstStyle/>
          <a:p>
            <a:r>
              <a:rPr lang="en-US" altLang="zh-CN" dirty="0"/>
              <a:t>Design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684212" y="755783"/>
            <a:ext cx="21707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bg2">
                    <a:lumMod val="75000"/>
                  </a:schemeClr>
                </a:solidFill>
              </a:rPr>
              <a:t>	Background</a:t>
            </a:r>
            <a:endParaRPr lang="zh-CN" alt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65582" y="1488028"/>
            <a:ext cx="481413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bg2">
                    <a:lumMod val="75000"/>
                  </a:schemeClr>
                </a:solidFill>
              </a:rPr>
              <a:t>	Large game</a:t>
            </a:r>
          </a:p>
          <a:p>
            <a:r>
              <a:rPr lang="en-US" altLang="zh-CN" sz="2000" dirty="0">
                <a:solidFill>
                  <a:schemeClr val="bg2">
                    <a:lumMod val="75000"/>
                  </a:schemeClr>
                </a:solidFill>
              </a:rPr>
              <a:t>		</a:t>
            </a:r>
          </a:p>
          <a:p>
            <a:r>
              <a:rPr lang="en-US" altLang="zh-CN" sz="2000" dirty="0">
                <a:solidFill>
                  <a:schemeClr val="bg2">
                    <a:lumMod val="75000"/>
                  </a:schemeClr>
                </a:solidFill>
              </a:rPr>
              <a:t>		Like 2ksports, Battlefield, </a:t>
            </a:r>
            <a:r>
              <a:rPr lang="en-US" altLang="zh-CN" sz="2000" dirty="0" err="1">
                <a:solidFill>
                  <a:schemeClr val="bg2">
                    <a:lumMod val="75000"/>
                  </a:schemeClr>
                </a:solidFill>
              </a:rPr>
              <a:t>Crysis</a:t>
            </a:r>
            <a:endParaRPr lang="zh-CN" alt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65582" y="3035881"/>
            <a:ext cx="5646097" cy="1015663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>
                <a:solidFill>
                  <a:schemeClr val="bg2">
                    <a:lumMod val="75000"/>
                  </a:schemeClr>
                </a:solidFill>
              </a:rPr>
              <a:t>	Mini game</a:t>
            </a:r>
          </a:p>
          <a:p>
            <a:endParaRPr lang="en-US" altLang="zh-CN" sz="20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altLang="zh-CN" sz="2000" dirty="0">
                <a:solidFill>
                  <a:schemeClr val="bg2">
                    <a:lumMod val="75000"/>
                  </a:schemeClr>
                </a:solidFill>
              </a:rPr>
              <a:t>		Flappy Bird, hit the plane on </a:t>
            </a:r>
            <a:r>
              <a:rPr lang="en-US" altLang="zh-CN" sz="2000" dirty="0" err="1">
                <a:solidFill>
                  <a:schemeClr val="bg2">
                    <a:lumMod val="75000"/>
                  </a:schemeClr>
                </a:solidFill>
              </a:rPr>
              <a:t>Wechat</a:t>
            </a:r>
            <a:endParaRPr lang="zh-CN" alt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997" y="1356180"/>
            <a:ext cx="7674005" cy="414563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448" y="940854"/>
            <a:ext cx="8817104" cy="497629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054" y="834165"/>
            <a:ext cx="10287892" cy="518967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3248" y="1257112"/>
            <a:ext cx="3505504" cy="434377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1614" y="517907"/>
            <a:ext cx="5448772" cy="582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1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4212" y="223593"/>
            <a:ext cx="6400800" cy="532190"/>
          </a:xfrm>
        </p:spPr>
        <p:txBody>
          <a:bodyPr/>
          <a:lstStyle/>
          <a:p>
            <a:r>
              <a:rPr lang="en-US" altLang="zh-CN" dirty="0"/>
              <a:t>Design</a:t>
            </a: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898815" y="753840"/>
            <a:ext cx="8469119" cy="47885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Design concept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en-US" altLang="zh-CN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light fun and no pressure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	</a:t>
            </a:r>
            <a:r>
              <a:rPr lang="en-US" altLang="zh-CN" sz="1600" dirty="0">
                <a:solidFill>
                  <a:schemeClr val="bg2">
                    <a:lumMod val="75000"/>
                  </a:schemeClr>
                </a:solidFill>
              </a:rPr>
              <a:t>For the large games, it often bring strong sensory stimulation</a:t>
            </a:r>
            <a:endParaRPr lang="en-US" altLang="zh-CN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low cost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	</a:t>
            </a:r>
            <a:r>
              <a:rPr lang="en-US" altLang="zh-CN" sz="1600" dirty="0">
                <a:solidFill>
                  <a:schemeClr val="bg2">
                    <a:lumMod val="75000"/>
                  </a:schemeClr>
                </a:solidFill>
              </a:rPr>
              <a:t> Mini game the player has natural advantages in development,    				 download and install, learning cost, etc.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en-US" altLang="zh-CN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en-US" altLang="zh-CN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zh-CN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337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4212" y="223593"/>
            <a:ext cx="6400800" cy="532190"/>
          </a:xfrm>
        </p:spPr>
        <p:txBody>
          <a:bodyPr/>
          <a:lstStyle/>
          <a:p>
            <a:r>
              <a:rPr lang="en-US" altLang="zh-CN" dirty="0"/>
              <a:t>Design</a:t>
            </a: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898815" y="753840"/>
            <a:ext cx="8469119" cy="47885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</a:t>
            </a:r>
            <a:r>
              <a:rPr lang="en-US" altLang="zh-CN" dirty="0"/>
              <a:t> </a:t>
            </a:r>
            <a:r>
              <a:rPr lang="en-US" altLang="zh-CN" sz="2000" dirty="0">
                <a:solidFill>
                  <a:schemeClr val="bg2">
                    <a:lumMod val="75000"/>
                  </a:schemeClr>
                </a:solidFill>
              </a:rPr>
              <a:t>Selling Point</a:t>
            </a:r>
            <a:endParaRPr lang="en-US" altLang="zh-CN" sz="21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en-US" altLang="zh-CN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easy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	</a:t>
            </a:r>
            <a:r>
              <a:rPr lang="en-US" altLang="zh-CN" sz="1600" dirty="0">
                <a:solidFill>
                  <a:schemeClr val="bg2">
                    <a:lumMod val="75000"/>
                  </a:schemeClr>
                </a:solidFill>
              </a:rPr>
              <a:t> Make people use it for fun easily. The cost of studying is zero</a:t>
            </a:r>
            <a:endParaRPr lang="en-US" altLang="zh-CN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funny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playability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	</a:t>
            </a:r>
            <a:r>
              <a:rPr lang="en-US" altLang="zh-CN" sz="1600" dirty="0"/>
              <a:t> </a:t>
            </a:r>
            <a:r>
              <a:rPr lang="en-US" altLang="zh-CN" sz="1600" dirty="0">
                <a:solidFill>
                  <a:schemeClr val="bg2">
                    <a:lumMod val="75000"/>
                  </a:schemeClr>
                </a:solidFill>
              </a:rPr>
              <a:t>make sure the players do not want to stop!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en-US" altLang="zh-CN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zh-CN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649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4212" y="223593"/>
            <a:ext cx="6400800" cy="532190"/>
          </a:xfrm>
        </p:spPr>
        <p:txBody>
          <a:bodyPr/>
          <a:lstStyle/>
          <a:p>
            <a:r>
              <a:rPr lang="en-US" altLang="zh-CN" dirty="0"/>
              <a:t>Design</a:t>
            </a: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898815" y="753840"/>
            <a:ext cx="8469119" cy="47885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The demo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en-US" altLang="zh-CN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en-US" altLang="zh-CN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zh-CN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1270500" y="1330098"/>
            <a:ext cx="3862874" cy="272453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366" y="4236098"/>
            <a:ext cx="4236097" cy="25099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4753" y="1330098"/>
            <a:ext cx="4329405" cy="271779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4753" y="4236098"/>
            <a:ext cx="4348471" cy="241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567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4212" y="223593"/>
            <a:ext cx="6400800" cy="532190"/>
          </a:xfrm>
        </p:spPr>
        <p:txBody>
          <a:bodyPr/>
          <a:lstStyle/>
          <a:p>
            <a:r>
              <a:rPr lang="en-US" altLang="zh-CN" dirty="0"/>
              <a:t>Design</a:t>
            </a: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898815" y="753840"/>
            <a:ext cx="9503647" cy="50668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 The future and the commerce plan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 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sz="1600" dirty="0">
                <a:solidFill>
                  <a:schemeClr val="bg2">
                    <a:lumMod val="75000"/>
                  </a:schemeClr>
                </a:solidFill>
              </a:rPr>
              <a:t>		 We will make it Into a mobile application, add embedded advertisements	</a:t>
            </a: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       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sz="1600" dirty="0">
                <a:solidFill>
                  <a:schemeClr val="bg2">
                    <a:lumMod val="75000"/>
                  </a:schemeClr>
                </a:solidFill>
              </a:rPr>
              <a:t>   		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en-US" altLang="zh-CN" sz="16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en-US" altLang="zh-CN" sz="16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sz="1600" dirty="0">
                <a:solidFill>
                  <a:schemeClr val="bg2">
                    <a:lumMod val="75000"/>
                  </a:schemeClr>
                </a:solidFill>
              </a:rPr>
              <a:t>		 The game can run in the browser through computers and mobile phones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		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endParaRPr lang="zh-CN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377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4212" y="223593"/>
            <a:ext cx="6400800" cy="532190"/>
          </a:xfrm>
        </p:spPr>
        <p:txBody>
          <a:bodyPr/>
          <a:lstStyle/>
          <a:p>
            <a:r>
              <a:rPr lang="en-US" altLang="zh-CN" dirty="0"/>
              <a:t>Implementation</a:t>
            </a: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898815" y="753840"/>
            <a:ext cx="9503647" cy="50668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	 			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</a:pPr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Pc:45.32.58.183</a:t>
            </a:r>
          </a:p>
          <a:p>
            <a:r>
              <a:rPr lang="en-US" altLang="zh-CN" dirty="0">
                <a:solidFill>
                  <a:schemeClr val="bg2">
                    <a:lumMod val="75000"/>
                  </a:schemeClr>
                </a:solidFill>
              </a:rPr>
              <a:t>Mobile phone:45.32.58.183/m/index.html</a:t>
            </a:r>
            <a:endParaRPr lang="zh-CN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593"/>
            <a:ext cx="12192000" cy="629909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202" y="552838"/>
            <a:ext cx="3857625" cy="575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66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Thank you !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179622"/>
      </p:ext>
    </p:extLst>
  </p:cSld>
  <p:clrMapOvr>
    <a:masterClrMapping/>
  </p:clrMapOvr>
</p:sld>
</file>

<file path=ppt/theme/theme1.xml><?xml version="1.0" encoding="utf-8"?>
<a:theme xmlns:a="http://schemas.openxmlformats.org/drawingml/2006/main" name="切片">
  <a:themeElements>
    <a:clrScheme name="切片">
      <a:dk1>
        <a:sysClr val="windowText" lastClr="000000"/>
      </a:dk1>
      <a:lt1>
        <a:sysClr val="window" lastClr="FFFFFF"/>
      </a:lt1>
      <a:dk2>
        <a:srgbClr val="537D0B"/>
      </a:dk2>
      <a:lt2>
        <a:srgbClr val="A9E257"/>
      </a:lt2>
      <a:accent1>
        <a:srgbClr val="38540A"/>
      </a:accent1>
      <a:accent2>
        <a:srgbClr val="31A274"/>
      </a:accent2>
      <a:accent3>
        <a:srgbClr val="236073"/>
      </a:accent3>
      <a:accent4>
        <a:srgbClr val="6C4D90"/>
      </a:accent4>
      <a:accent5>
        <a:srgbClr val="983C27"/>
      </a:accent5>
      <a:accent6>
        <a:srgbClr val="CD811F"/>
      </a:accent6>
      <a:hlink>
        <a:srgbClr val="293F06"/>
      </a:hlink>
      <a:folHlink>
        <a:srgbClr val="68883A"/>
      </a:folHlink>
    </a:clrScheme>
    <a:fontScheme name="切片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切片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9759155-7935-4C61-A06C-C04380D1B1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80</TotalTime>
  <Words>14</Words>
  <Application>Microsoft Office PowerPoint</Application>
  <PresentationFormat>宽屏</PresentationFormat>
  <Paragraphs>45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幼圆</vt:lpstr>
      <vt:lpstr>Century Gothic</vt:lpstr>
      <vt:lpstr>Wingdings 3</vt:lpstr>
      <vt:lpstr>切片</vt:lpstr>
      <vt:lpstr>RUnSHEEP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RUnSHEEP</dc:title>
  <dc:creator>y6279</dc:creator>
  <cp:lastModifiedBy>y6279</cp:lastModifiedBy>
  <cp:revision>33</cp:revision>
  <dcterms:created xsi:type="dcterms:W3CDTF">2017-04-25T17:55:36Z</dcterms:created>
  <dcterms:modified xsi:type="dcterms:W3CDTF">2017-04-25T19:16:00Z</dcterms:modified>
</cp:coreProperties>
</file>

<file path=docProps/thumbnail.jpeg>
</file>